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74"/>
  </p:normalViewPr>
  <p:slideViewPr>
    <p:cSldViewPr snapToGrid="0">
      <p:cViewPr varScale="1">
        <p:scale>
          <a:sx n="145" d="100"/>
          <a:sy n="145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3104</Words>
  <Application>Microsoft Macintosh PowerPoint</Application>
  <PresentationFormat>Widescreen</PresentationFormat>
  <Paragraphs>513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32</cp:revision>
  <dcterms:created xsi:type="dcterms:W3CDTF">2025-09-21T15:21:43Z</dcterms:created>
  <dcterms:modified xsi:type="dcterms:W3CDTF">2025-09-25T07:03:06Z</dcterms:modified>
</cp:coreProperties>
</file>